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01" d="100"/>
          <a:sy n="101" d="100"/>
        </p:scale>
        <p:origin x="120" y="36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120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30 апреля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23440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01 мая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30 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01 мая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 smtClean="0">
                <a:solidFill>
                  <a:schemeClr val="tx1"/>
                </a:solidFill>
              </a:rPr>
              <a:t>еременная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днем кратковременный дождь, гроза.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>
                <a:solidFill>
                  <a:schemeClr val="tx1"/>
                </a:solidFill>
              </a:rPr>
              <a:t>юго-западный </a:t>
            </a:r>
            <a:r>
              <a:rPr lang="ru-RU" sz="1100" dirty="0" smtClean="0">
                <a:solidFill>
                  <a:schemeClr val="tx1"/>
                </a:solidFill>
              </a:rPr>
              <a:t>3-8, днем порывы 15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13-15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26-28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02 мая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01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02 мая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3-8, временами порывы 15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13-15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4912897"/>
              </p:ext>
            </p:extLst>
          </p:nvPr>
        </p:nvGraphicFramePr>
        <p:xfrm>
          <a:off x="4835525" y="4248150"/>
          <a:ext cx="4937125" cy="2062842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9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30 апреля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29514</TotalTime>
  <Words>790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7174</cp:revision>
  <cp:lastPrinted>2021-07-01T09:11:30Z</cp:lastPrinted>
  <dcterms:created xsi:type="dcterms:W3CDTF">2018-03-27T06:03:00Z</dcterms:created>
  <dcterms:modified xsi:type="dcterms:W3CDTF">2026-04-30T06:48:15Z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